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38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80E7F3-2A6E-97A3-3DB5-6424921D6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5DCD80D-253C-A79B-86F7-D130C9B76E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  <a:endParaRPr lang="de-CH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5E754C2-B51B-8F9E-64DD-846159F5B4C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954" y="269875"/>
            <a:ext cx="1417637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B6C45010-C62A-9013-A33A-4EFCCC0E3C42}"/>
              </a:ext>
            </a:extLst>
          </p:cNvPr>
          <p:cNvSpPr txBox="1"/>
          <p:nvPr userDrawn="1"/>
        </p:nvSpPr>
        <p:spPr>
          <a:xfrm>
            <a:off x="1524000" y="511453"/>
            <a:ext cx="6519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 lenkt dich ab?</a:t>
            </a:r>
          </a:p>
        </p:txBody>
      </p:sp>
    </p:spTree>
    <p:extLst>
      <p:ext uri="{BB962C8B-B14F-4D97-AF65-F5344CB8AC3E}">
        <p14:creationId xmlns:p14="http://schemas.microsoft.com/office/powerpoint/2010/main" val="343335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952A31-70AD-504C-26D1-8A53C8F42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0304CE9-EF17-FD98-5A78-4A76BF831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68281A-C19A-BFDC-4D55-A3EB9299E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B0BA-57E3-4998-9743-2D862FC18BC1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D43D35-4114-B2C3-258F-34ACE1364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06EBCB-9239-2275-387A-CE4E0F8C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7D67-5338-4040-A6B9-F97D358FCB1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5034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D2B4F08-AD37-6E87-8454-3BF26397A6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545B0F5-A06D-FECA-3A6B-2F1FF0396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2F8A55-A6F7-75DF-24A5-7D7983A24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B0BA-57E3-4998-9743-2D862FC18BC1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190DAA-A57F-E4BA-B947-1C997CEDD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FA7471-C7B5-5887-B249-1AC39AED6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7D67-5338-4040-A6B9-F97D358FCB1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8554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179268-B733-5F4B-6E81-333E12826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3"/>
            <a:ext cx="10515600" cy="568325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02D887-ADD3-77C3-8430-6EEB7AFF9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00E743-462E-B95C-0A29-2139B2C1F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B0BA-57E3-4998-9743-2D862FC18BC1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0F58A3-BDBF-FA6B-C29E-74A68A148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A2BBEE-F016-16CA-1321-61CC9B36A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7D67-5338-4040-A6B9-F97D358FCB19}" type="slidenum">
              <a:rPr lang="de-CH" smtClean="0"/>
              <a:t>‹Nr.›</a:t>
            </a:fld>
            <a:endParaRPr lang="de-CH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905CC37-B444-B120-3D1E-1BCE37E5F32B}"/>
              </a:ext>
            </a:extLst>
          </p:cNvPr>
          <p:cNvSpPr txBox="1"/>
          <p:nvPr userDrawn="1"/>
        </p:nvSpPr>
        <p:spPr>
          <a:xfrm>
            <a:off x="838200" y="523835"/>
            <a:ext cx="6519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 lenkt dich ab?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A6EB12BB-872B-5A08-50EB-B42566B3E08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954" y="269875"/>
            <a:ext cx="1417637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28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5B3314-3D35-95DD-6419-819ADDF3F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3DFF93C-907B-3E8A-1BCE-A9F66F848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15833C-D792-0C4A-DCEA-4E1268ACB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B0BA-57E3-4998-9743-2D862FC18BC1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947A41-6AEC-7DF1-AE39-D97E70A52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30A0EC-67EB-9EC1-B3D8-95AD009B5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7D67-5338-4040-A6B9-F97D358FCB1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7958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7B5F22-9E16-B957-EBDA-766637BAE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B0936F-E3FB-AF36-22BD-0DA4272E3C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7EF55FF-7496-4752-6230-333C739EF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C852AD6-51CC-D6F3-4D32-104738F5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B0BA-57E3-4998-9743-2D862FC18BC1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E5E5069-1F1D-CBA6-D4A0-B9D9F7358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15C8A97-E56D-41F6-B18B-55E9BEB4D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7D67-5338-4040-A6B9-F97D358FCB1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6293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CF0F13-C023-8285-F2E8-019179E5E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D4A6BAD-F1EB-EE76-93E5-B12054163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38BC8B1-B4A9-27A6-0BF1-97308EF73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B673347-2D97-9C43-B9F1-C5247BB4CB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66EF209-F59C-50E6-CFF3-AEEBBFD6DF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AA3BBA5-93B3-7F54-47F5-C765C72A3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B0BA-57E3-4998-9743-2D862FC18BC1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79855D6-9635-36FE-167E-9BFA88533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31D206A-93BC-2ED5-6BC4-C83573352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7D67-5338-4040-A6B9-F97D358FCB1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643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E0F2B4-0831-8E3D-6993-4188A7051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C03D476-83BF-43A2-0FE7-CB75167D3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B0BA-57E3-4998-9743-2D862FC18BC1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87A6C3D-8E17-818A-EE4D-CA6CA1AF6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DD63A6B-6F2F-92DB-49BA-7E9FC5905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7D67-5338-4040-A6B9-F97D358FCB1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4102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3720C0C-7195-7DE5-6D89-B03764B9B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B0BA-57E3-4998-9743-2D862FC18BC1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1E134CC-47E0-B3EF-4FD5-9120ED338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A0DB5C-42B6-7436-7E2F-C3957103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7D67-5338-4040-A6B9-F97D358FCB1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203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4168EF-098F-A92F-8776-45B241484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AA9046-B6A8-81B3-CF5C-F4F7258DE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292B74C-9C86-EC05-7078-88551A6F9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AFBB00B-1D84-2AF8-BE36-E3A75AC90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B0BA-57E3-4998-9743-2D862FC18BC1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563A3BE-1A4D-7BD4-2F92-FB747A687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032ECF4-56D6-312B-2FE3-D1AEFC248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7D67-5338-4040-A6B9-F97D358FCB1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8883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A59318-63C1-8B8B-68AE-91C462888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1AFF21B-B94D-216B-AF7C-40E1B0A9E4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6EC2AAE-6A48-F175-3057-3D996D3D7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20F8DAE-AACA-8886-BDC3-5CBE4EA86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B0BA-57E3-4998-9743-2D862FC18BC1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4A17A36-7339-BFED-765C-6FD624A4B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9440E06-658C-D924-59BE-0993052D0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A7D67-5338-4040-A6B9-F97D358FCB1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54521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9174367-6D8E-74D2-369B-042EF4E27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DB3F53F-3894-18BB-BA8B-B2FF69FD7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85FD44-6F1E-6F06-0725-89F956B97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EB0BA-57E3-4998-9743-2D862FC18BC1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501F18-E19E-E3B7-F7FE-F1C5CC6314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BE5BF4-00E3-4D78-6114-3C5D96A045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A7D67-5338-4040-A6B9-F97D358FCB1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595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Kostenlose Fotos zum Thema Mädchen">
            <a:extLst>
              <a:ext uri="{FF2B5EF4-FFF2-40B4-BE49-F238E27FC236}">
                <a16:creationId xmlns:a16="http://schemas.microsoft.com/office/drawing/2014/main" id="{5B83981B-E2B0-3AC8-7DB9-D4028E4112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78" r="-1" b="-1"/>
          <a:stretch/>
        </p:blipFill>
        <p:spPr bwMode="auto">
          <a:xfrm>
            <a:off x="20" y="10"/>
            <a:ext cx="1218893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A3C307B-12B9-6976-B08A-0B1B7BD3FA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r>
              <a:rPr lang="de-CH" sz="6600">
                <a:solidFill>
                  <a:srgbClr val="FFFFFF"/>
                </a:solidFill>
              </a:rPr>
              <a:t>Übungssammlung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DB89A37-1644-0856-62BE-36D1E3743A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r>
              <a:rPr lang="de-CH">
                <a:solidFill>
                  <a:srgbClr val="FFFFFF"/>
                </a:solidFill>
              </a:rPr>
              <a:t>Die Übungen können proijeziert, geteilt oder ausgedruckt werden.</a:t>
            </a:r>
          </a:p>
        </p:txBody>
      </p:sp>
      <p:sp>
        <p:nvSpPr>
          <p:cNvPr id="2057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281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24656B-929F-E697-C99D-B82B5F847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000" b="1" dirty="0"/>
              <a:t>Übung 1 - Kopfrechnen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F8B79AD-E248-14C3-35DE-9447264A9B41}"/>
              </a:ext>
            </a:extLst>
          </p:cNvPr>
          <p:cNvSpPr txBox="1"/>
          <p:nvPr/>
        </p:nvSpPr>
        <p:spPr>
          <a:xfrm>
            <a:off x="838200" y="1807057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Löse die nachfolgenden Rechnungen im Kopf und schreibe das richtige Resultat auf die Linien. </a:t>
            </a:r>
            <a:br>
              <a:rPr lang="de-CH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de-CH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Zeitlimit: 5 Minuten</a:t>
            </a:r>
            <a:endParaRPr lang="de-CH" dirty="0"/>
          </a:p>
        </p:txBody>
      </p:sp>
      <p:graphicFrame>
        <p:nvGraphicFramePr>
          <p:cNvPr id="8" name="Tabelle 8">
            <a:extLst>
              <a:ext uri="{FF2B5EF4-FFF2-40B4-BE49-F238E27FC236}">
                <a16:creationId xmlns:a16="http://schemas.microsoft.com/office/drawing/2014/main" id="{799ADB3B-B633-43B7-D45F-1DD9930374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578636"/>
              </p:ext>
            </p:extLst>
          </p:nvPr>
        </p:nvGraphicFramePr>
        <p:xfrm>
          <a:off x="838200" y="2569757"/>
          <a:ext cx="10515600" cy="3299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25812436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1232816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3630423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7835566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de-CH" sz="1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478 – 123 = ……………</a:t>
                      </a:r>
                      <a:endParaRPr lang="de-CH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de-CH" sz="1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 x 17 = ……………</a:t>
                      </a:r>
                      <a:endParaRPr lang="de-CH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de-CH" sz="1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525 : 15 = ……………</a:t>
                      </a:r>
                      <a:endParaRPr lang="de-CH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de-CH" sz="1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87 + 211 = ……………</a:t>
                      </a:r>
                      <a:endParaRPr lang="de-CH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257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de-CH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 x 4 = </a:t>
                      </a:r>
                      <a:r>
                        <a:rPr lang="de-CH" sz="1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  <a:endParaRPr lang="de-CH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de-CH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502 – 67 = </a:t>
                      </a:r>
                      <a:r>
                        <a:rPr lang="de-CH" sz="1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  <a:endParaRPr lang="de-CH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de-CH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 x 23 = </a:t>
                      </a:r>
                      <a:r>
                        <a:rPr lang="de-CH" sz="1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  <a:endParaRPr lang="de-CH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de-CH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 + 398 = </a:t>
                      </a:r>
                      <a:r>
                        <a:rPr lang="de-CH" sz="1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  <a:endParaRPr lang="de-CH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340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de-CH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 x 18 = </a:t>
                      </a:r>
                      <a:r>
                        <a:rPr lang="de-CH" sz="1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  <a:endParaRPr lang="de-CH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de-CH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852 : 4 = </a:t>
                      </a:r>
                      <a:r>
                        <a:rPr lang="de-CH" sz="1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  <a:endParaRPr lang="de-CH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de-CH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425 + 88 = </a:t>
                      </a:r>
                      <a:r>
                        <a:rPr lang="de-CH" sz="1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  <a:endParaRPr lang="de-CH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de-CH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186 – 97 = </a:t>
                      </a:r>
                      <a:r>
                        <a:rPr lang="de-CH" sz="1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  <a:endParaRPr lang="de-CH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1857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de-CH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  x 23 = </a:t>
                      </a:r>
                      <a:r>
                        <a:rPr lang="de-CH" sz="1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  <a:endParaRPr lang="de-CH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de-CH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464 : 8 = </a:t>
                      </a:r>
                      <a:r>
                        <a:rPr lang="de-CH" sz="1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  <a:endParaRPr lang="de-CH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de-CH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 x 11 = </a:t>
                      </a:r>
                      <a:r>
                        <a:rPr lang="de-CH" sz="1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  <a:endParaRPr lang="de-CH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de-CH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555 – 89 = </a:t>
                      </a:r>
                      <a:r>
                        <a:rPr lang="de-CH" sz="1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  <a:endParaRPr lang="de-CH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976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de-CH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369 + 44 = </a:t>
                      </a:r>
                      <a:r>
                        <a:rPr lang="de-CH" sz="1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  <a:endParaRPr lang="de-CH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de-CH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174 : 3 = </a:t>
                      </a:r>
                      <a:r>
                        <a:rPr lang="de-CH" sz="1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  <a:endParaRPr lang="de-CH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de-CH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777 – 123 = </a:t>
                      </a:r>
                      <a:r>
                        <a:rPr lang="de-CH" sz="1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  <a:endParaRPr lang="de-CH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de-CH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123 + 321 = </a:t>
                      </a:r>
                      <a:r>
                        <a:rPr lang="de-CH" sz="1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  <a:endParaRPr lang="de-CH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3838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de-CH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 x 13 = </a:t>
                      </a:r>
                      <a:r>
                        <a:rPr lang="de-CH" sz="1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  <a:endParaRPr lang="de-CH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de-CH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782 – 196 = </a:t>
                      </a:r>
                      <a:r>
                        <a:rPr lang="de-CH" sz="1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  <a:endParaRPr lang="de-CH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de-CH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633 : 3 = </a:t>
                      </a:r>
                      <a:r>
                        <a:rPr lang="de-CH" sz="1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  <a:endParaRPr lang="de-CH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de-CH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 x 5 = </a:t>
                      </a:r>
                      <a:r>
                        <a:rPr lang="de-CH" sz="1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</a:t>
                      </a:r>
                      <a:endParaRPr lang="de-CH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573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053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24656B-929F-E697-C99D-B82B5F847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000" b="1" dirty="0"/>
              <a:t>Übung 2 – Wortarten bestimmen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F8B79AD-E248-14C3-35DE-9447264A9B41}"/>
              </a:ext>
            </a:extLst>
          </p:cNvPr>
          <p:cNvSpPr txBox="1"/>
          <p:nvPr/>
        </p:nvSpPr>
        <p:spPr>
          <a:xfrm>
            <a:off x="838200" y="1690688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CH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Schreibe zu jedem Wort die korrekte Wortart. </a:t>
            </a:r>
            <a:br>
              <a:rPr lang="de-CH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de-CH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Zeitlimit: 5 Minuten</a:t>
            </a:r>
            <a:endParaRPr lang="de-CH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le 8">
            <a:extLst>
              <a:ext uri="{FF2B5EF4-FFF2-40B4-BE49-F238E27FC236}">
                <a16:creationId xmlns:a16="http://schemas.microsoft.com/office/drawing/2014/main" id="{799ADB3B-B633-43B7-D45F-1DD9930374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75993"/>
              </p:ext>
            </p:extLst>
          </p:nvPr>
        </p:nvGraphicFramePr>
        <p:xfrm>
          <a:off x="838200" y="2337019"/>
          <a:ext cx="10515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25812436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1232816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3630423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7835566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de-C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Begriff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de-C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Wortart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de-C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Begriff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de-C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Wortart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257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SCHNELL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340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ÜBER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MÜSSEN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1857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FREUNDLICH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976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STRASSE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3838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573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580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FAHRRAD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283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EHRLICH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606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ABER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DIESES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0254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SCHAFFEN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110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SIRENE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de-C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HELM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de-C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2034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667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24656B-929F-E697-C99D-B82B5F847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000" b="1" dirty="0"/>
              <a:t>Übung 3 – Übersetzen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F8B79AD-E248-14C3-35DE-9447264A9B41}"/>
              </a:ext>
            </a:extLst>
          </p:cNvPr>
          <p:cNvSpPr txBox="1"/>
          <p:nvPr/>
        </p:nvSpPr>
        <p:spPr>
          <a:xfrm>
            <a:off x="838200" y="1604896"/>
            <a:ext cx="10515600" cy="732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</a:pPr>
            <a:r>
              <a:rPr lang="de-CH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Finde zu den Begriffen die Übersetzung in die verlangte Sprache.</a:t>
            </a:r>
            <a:br>
              <a:rPr lang="de-CH" dirty="0"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de-CH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Zeitlimit: 5 Minuten</a:t>
            </a:r>
            <a:endParaRPr lang="de-CH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F250BC88-74C5-2F13-AFC0-9D96C8DE60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385270"/>
              </p:ext>
            </p:extLst>
          </p:nvPr>
        </p:nvGraphicFramePr>
        <p:xfrm>
          <a:off x="838200" y="2517604"/>
          <a:ext cx="10515600" cy="3401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660689518"/>
                    </a:ext>
                  </a:extLst>
                </a:gridCol>
                <a:gridCol w="1239795">
                  <a:extLst>
                    <a:ext uri="{9D8B030D-6E8A-4147-A177-3AD203B41FA5}">
                      <a16:colId xmlns:a16="http://schemas.microsoft.com/office/drawing/2014/main" val="3612135548"/>
                    </a:ext>
                  </a:extLst>
                </a:gridCol>
                <a:gridCol w="2265405">
                  <a:extLst>
                    <a:ext uri="{9D8B030D-6E8A-4147-A177-3AD203B41FA5}">
                      <a16:colId xmlns:a16="http://schemas.microsoft.com/office/drawing/2014/main" val="113416600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87541018"/>
                    </a:ext>
                  </a:extLst>
                </a:gridCol>
                <a:gridCol w="1307757">
                  <a:extLst>
                    <a:ext uri="{9D8B030D-6E8A-4147-A177-3AD203B41FA5}">
                      <a16:colId xmlns:a16="http://schemas.microsoft.com/office/drawing/2014/main" val="2704289812"/>
                    </a:ext>
                  </a:extLst>
                </a:gridCol>
                <a:gridCol w="2197443">
                  <a:extLst>
                    <a:ext uri="{9D8B030D-6E8A-4147-A177-3AD203B41FA5}">
                      <a16:colId xmlns:a16="http://schemas.microsoft.com/office/drawing/2014/main" val="1945975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CH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Begriff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Sprache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Übersetzung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Begriff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Sprache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Übersetzung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117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de-CH" sz="17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die Tante</a:t>
                      </a:r>
                      <a:endParaRPr lang="de-CH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de-CH" sz="17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Englisch</a:t>
                      </a:r>
                      <a:endParaRPr lang="de-CH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de-CH" sz="17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de-CH" sz="1700" dirty="0" err="1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gift</a:t>
                      </a:r>
                      <a:r>
                        <a:rPr lang="de-CH" sz="17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(engl.)</a:t>
                      </a:r>
                      <a:endParaRPr lang="de-CH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de-CH" sz="17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Deutsch</a:t>
                      </a:r>
                      <a:endParaRPr lang="de-CH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7208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de-CH" sz="1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 Bruder</a:t>
                      </a:r>
                      <a:endParaRPr lang="de-CH" sz="1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de-CH" sz="1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Französisch</a:t>
                      </a:r>
                      <a:endParaRPr lang="de-CH" sz="1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de-CH" sz="1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car (engl.)</a:t>
                      </a:r>
                      <a:endParaRPr lang="de-CH" sz="1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de-CH" sz="1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Französisch</a:t>
                      </a:r>
                      <a:endParaRPr lang="de-CH" sz="1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288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de-CH" sz="1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das Fahrrad</a:t>
                      </a:r>
                      <a:endParaRPr lang="de-CH" sz="1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de-CH" sz="1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Englisch</a:t>
                      </a:r>
                      <a:endParaRPr lang="de-CH" sz="1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de-CH" sz="1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das Fenster</a:t>
                      </a:r>
                      <a:endParaRPr lang="de-CH" sz="1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de-CH" sz="1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Englisch</a:t>
                      </a:r>
                      <a:endParaRPr lang="de-CH" sz="1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797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de-CH" sz="1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become (engl)</a:t>
                      </a:r>
                      <a:endParaRPr lang="de-CH" sz="1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de-CH" sz="1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Deutsch</a:t>
                      </a:r>
                      <a:endParaRPr lang="de-CH" sz="1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de-CH" sz="1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fahren</a:t>
                      </a:r>
                      <a:endParaRPr lang="de-CH" sz="1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de-CH" sz="1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Französisch</a:t>
                      </a:r>
                      <a:endParaRPr lang="de-CH" sz="1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0619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de-CH" sz="1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une enveloppe (franz.)</a:t>
                      </a:r>
                      <a:endParaRPr lang="de-CH" sz="1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de-CH" sz="1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Deutsch</a:t>
                      </a:r>
                      <a:endParaRPr lang="de-CH" sz="1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de-CH" sz="1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soeur (franz.)</a:t>
                      </a:r>
                      <a:endParaRPr lang="de-CH" sz="1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de-CH" sz="1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Deutsch</a:t>
                      </a:r>
                      <a:endParaRPr lang="de-CH" sz="1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4943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de-CH" sz="1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heute</a:t>
                      </a:r>
                      <a:endParaRPr lang="de-CH" sz="1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de-CH" sz="1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Französisch</a:t>
                      </a:r>
                      <a:endParaRPr lang="de-CH" sz="1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de-CH" sz="1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write (engl.)</a:t>
                      </a:r>
                      <a:endParaRPr lang="de-CH" sz="1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de-CH" sz="1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Französisch</a:t>
                      </a:r>
                      <a:endParaRPr lang="de-CH" sz="1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6265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de-CH" sz="17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arbeiten</a:t>
                      </a:r>
                      <a:endParaRPr lang="de-CH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de-CH" sz="17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Französisch</a:t>
                      </a:r>
                      <a:endParaRPr lang="de-CH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de-CH" sz="1700" dirty="0" err="1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lire</a:t>
                      </a:r>
                      <a:r>
                        <a:rPr lang="de-CH" sz="17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(franz.)</a:t>
                      </a:r>
                      <a:endParaRPr lang="de-CH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de-CH" sz="17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Englisch</a:t>
                      </a:r>
                      <a:endParaRPr lang="de-CH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1700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9028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138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24656B-929F-E697-C99D-B82B5F847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000" b="1" dirty="0"/>
              <a:t>Übung 4 – Hauptstädte zuordnen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F8B79AD-E248-14C3-35DE-9447264A9B41}"/>
              </a:ext>
            </a:extLst>
          </p:cNvPr>
          <p:cNvSpPr txBox="1"/>
          <p:nvPr/>
        </p:nvSpPr>
        <p:spPr>
          <a:xfrm>
            <a:off x="838200" y="1604896"/>
            <a:ext cx="10515600" cy="732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</a:pPr>
            <a:r>
              <a:rPr lang="de-CH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Ordne die Hauptstädte den richtigen Ländern zu.</a:t>
            </a:r>
            <a:endParaRPr lang="de-CH" dirty="0">
              <a:latin typeface="Calibri" panose="020F050202020403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de-CH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Zeitlimit: 5 Minuten</a:t>
            </a:r>
            <a:endParaRPr lang="de-CH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B5F21F1A-3E0E-995A-9A39-BCB8F97C1E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004074"/>
              </p:ext>
            </p:extLst>
          </p:nvPr>
        </p:nvGraphicFramePr>
        <p:xfrm>
          <a:off x="838200" y="2542317"/>
          <a:ext cx="10515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9154096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6968324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5103397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91062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CH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Hauptstadt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Hauptstadt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073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de-C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Belgien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de-C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Cardiff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de-C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Türkei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de-C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Kiew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926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de-C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Albanien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de-C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Pretoria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de-C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Portugal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de-C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21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de-C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Australien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de-C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Ankara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de-C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Irland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de-C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Peking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789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de-C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Polen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de-C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Edinburgh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de-C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Schottland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de-C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Ottawa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912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de-C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Ukraine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de-C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Canberra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de-C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Wales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de-C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Warschau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664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de-C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Tschechien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de-C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Lissabon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de-C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Neuseeland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de-C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Bangkok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151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de-C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Südafrika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de-C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Brüssel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de-C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Kanada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de-C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Wellington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967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de-C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de-C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Dublin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de-C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Thailand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CH" sz="1800" kern="1200" dirty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Tirana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830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8305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</Words>
  <Application>Microsoft Office PowerPoint</Application>
  <PresentationFormat>Breitbild</PresentationFormat>
  <Paragraphs>131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Tahoma</vt:lpstr>
      <vt:lpstr>Office</vt:lpstr>
      <vt:lpstr>Übungssammlung</vt:lpstr>
      <vt:lpstr>Übung 1 - Kopfrechnen</vt:lpstr>
      <vt:lpstr>Übung 2 – Wortarten bestimmen</vt:lpstr>
      <vt:lpstr>Übung 3 – Übersetzen</vt:lpstr>
      <vt:lpstr>Übung 4 – Hauptstädte zuordnen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Übungssammlung</dc:title>
  <dc:creator>Gregor Jost</dc:creator>
  <cp:lastModifiedBy>Gregor Jost</cp:lastModifiedBy>
  <cp:revision>1</cp:revision>
  <dcterms:created xsi:type="dcterms:W3CDTF">2022-11-18T12:42:22Z</dcterms:created>
  <dcterms:modified xsi:type="dcterms:W3CDTF">2022-11-18T14:29:46Z</dcterms:modified>
</cp:coreProperties>
</file>